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32a52b990844f65" /><Relationship Type="http://schemas.openxmlformats.org/officeDocument/2006/relationships/extended-properties" Target="/docProps/app.xml" Id="R8950f931a02e43ef" /><Relationship Type="http://schemas.openxmlformats.org/officeDocument/2006/relationships/officeDocument" Target="/ppt/presentation.xml" Id="R8856e0855a42408f" /></Relationships>
</file>

<file path=ppt/presentation.xml><?xml version="1.0" encoding="utf-8"?>
<p:presentation xmlns:p="http://schemas.openxmlformats.org/presentationml/2006/main">
  <p:sldMasterIdLst>
    <p:sldMasterId xmlns:r="http://schemas.openxmlformats.org/officeDocument/2006/relationships" id="2147483648" r:id="R0f4537aa1dbf498d"/>
  </p:sldMasterIdLst>
  <p:notesMasterIdLst>
    <p:notesMasterId xmlns:r="http://schemas.openxmlformats.org/officeDocument/2006/relationships" r:id="Ra1113eb49f6542db"/>
  </p:notesMasterIdLst>
  <p:sldIdLst>
    <p:sldId xmlns:r="http://schemas.openxmlformats.org/officeDocument/2006/relationships" id="256" r:id="R3ced4c98b8a24c8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ba3fdce7902444e7" /><Relationship Type="http://schemas.openxmlformats.org/officeDocument/2006/relationships/slideMaster" Target="/ppt/slideMasters/slideMaster1.xml" Id="R0f4537aa1dbf498d" /><Relationship Type="http://schemas.openxmlformats.org/officeDocument/2006/relationships/notesMaster" Target="/ppt/notesMasters/notesMaster1.xml" Id="Ra1113eb49f6542db" /><Relationship Type="http://schemas.openxmlformats.org/officeDocument/2006/relationships/presProps" Target="/ppt/presProps.xml" Id="Rbed4f08b8efd48d1" /><Relationship Type="http://schemas.openxmlformats.org/officeDocument/2006/relationships/tableStyles" Target="/ppt/tableStyles.xml" Id="Rd3d508b24b494fb7" /><Relationship Type="http://schemas.openxmlformats.org/officeDocument/2006/relationships/slide" Target="/ppt/slides/slide1.xml" Id="R3ced4c98b8a24c8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f4f6112fb6f4ad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b341707ff2a46f0" /><Relationship Type="http://schemas.openxmlformats.org/officeDocument/2006/relationships/notesMaster" Target="/ppt/notesMasters/notesMaster1.xml" Id="R39fad27258de425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6.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Graphite orchid.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9ba72a629d24ec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25bdf4d40a34fa1" /><Relationship Type="http://schemas.openxmlformats.org/officeDocument/2006/relationships/slideLayout" Target="/ppt/slideLayouts/slideLayout1.xml" Id="Rb7db485455a0424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7db485455a0424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e3eb79526ffd4308" /><Relationship Type="http://schemas.openxmlformats.org/officeDocument/2006/relationships/notesSlide" Target="/ppt/notesSlides/notesSlide1.xml" Id="Re70c73e5a1da4285" /></Relationships>
</file>

<file path=ppt/slides/slide1.xml><?xml version="1.0" encoding="utf-8"?>
<p:sld xmlns:p="http://schemas.openxmlformats.org/presentationml/2006/main">
  <p:cSld>
    <p:bg>
      <p:bgPr>
        <a:solidFill xmlns:a="http://schemas.openxmlformats.org/drawingml/2006/main">
          <a:srgbClr val="272331"/>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9CBE583D-4F09-4145-8824-19CBD5A0D697}"/>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AF4FF"/>
                </a:solidFill>
                <a:latin typeface="Helvetica Neue"/>
                <a:ea typeface="Helvetica Neue"/>
                <a:cs typeface="Helvetica Neue"/>
              </a:defRPr>
            </a:pPr>
            <a:r>
              <a:rPr sz="3300" b="1">
                <a:solidFill>
                  <a:srgbClr val="FAF4FF"/>
                </a:solidFill>
                <a:latin typeface="Helvetica Neue"/>
                <a:ea typeface="Helvetica Neue"/>
                <a:cs typeface="Helvetica Neue"/>
              </a:rPr>
              <a:t>Cash bridge</a:t>
            </a:r>
          </a:p>
        </p:txBody>
      </p:sp>
      <p:sp>
        <p:nvSpPr>
          <p:cNvPr id="2" name="">
            <a:extLst xmlns:a="http://schemas.openxmlformats.org/drawingml/2006/main">
              <a:ext uri="{FF2B5EF4-FFF2-40B4-BE49-F238E27FC236}">
                <a16:creationId xmlns:a16="http://schemas.microsoft.com/office/drawing/2014/main" id="{EAD7D5B1-4414-4401-809A-BCAB1897467D}"/>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C0B3CC"/>
                </a:solidFill>
                <a:latin typeface="Helvetica Neue"/>
                <a:ea typeface="Helvetica Neue"/>
                <a:cs typeface="Helvetica Neue"/>
              </a:defRPr>
            </a:pPr>
            <a:r>
              <a:rPr sz="1800" b="0">
                <a:solidFill>
                  <a:srgbClr val="C0B3CC"/>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3EE966CE-9541-4160-9B04-090B834B2A1B}"/>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544461"/>
            </a:solidFill>
          </a:ln>
        </p:spPr>
      </p:sp>
      <p:sp>
        <p:nvSpPr>
          <p:cNvPr id="4" name="">
            <a:extLst xmlns:a="http://schemas.openxmlformats.org/drawingml/2006/main">
              <a:ext uri="{FF2B5EF4-FFF2-40B4-BE49-F238E27FC236}">
                <a16:creationId xmlns:a16="http://schemas.microsoft.com/office/drawing/2014/main" id="{FF0D95E0-2B26-4064-816D-AF95E9A840D5}"/>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5" name="">
            <a:extLst xmlns:a="http://schemas.openxmlformats.org/drawingml/2006/main">
              <a:ext uri="{FF2B5EF4-FFF2-40B4-BE49-F238E27FC236}">
                <a16:creationId xmlns:a16="http://schemas.microsoft.com/office/drawing/2014/main" id="{7FE1D6BA-829C-44E0-A30E-E0EFCB4B8121}"/>
              </a:ext>
            </a:extLst>
          </p:cNvPr>
          <p:cNvSpPr>
            <a:spLocks xmlns:a="http://schemas.openxmlformats.org/drawingml/2006/main" noGrp="1"/>
          </p:cNvSpPr>
          <p:nvPr/>
        </p:nvSpPr>
        <p:spPr>
          <a:xfrm xmlns:a="http://schemas.openxmlformats.org/drawingml/2006/main">
            <a:off x="1002792" y="3818186"/>
            <a:ext cx="1042416" cy="1420564"/>
          </a:xfrm>
          <a:prstGeom xmlns:a="http://schemas.openxmlformats.org/drawingml/2006/main" prst="rect">
            <a:avLst/>
          </a:prstGeom>
          <a:solidFill xmlns:a="http://schemas.openxmlformats.org/drawingml/2006/main">
            <a:srgbClr val="FAF4F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2C487017-7F45-4C00-B6B3-4B45F5D8849D}"/>
              </a:ext>
            </a:extLst>
          </p:cNvPr>
          <p:cNvSpPr>
            <a:spLocks xmlns:a="http://schemas.openxmlformats.org/drawingml/2006/main" noGrp="1"/>
          </p:cNvSpPr>
          <p:nvPr/>
        </p:nvSpPr>
        <p:spPr>
          <a:xfrm xmlns:a="http://schemas.openxmlformats.org/drawingml/2006/main">
            <a:off x="831342" y="3456236"/>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25m</a:t>
            </a:r>
          </a:p>
        </p:txBody>
      </p:sp>
      <p:sp>
        <p:nvSpPr>
          <p:cNvPr id="7" name="">
            <a:extLst xmlns:a="http://schemas.openxmlformats.org/drawingml/2006/main">
              <a:ext uri="{FF2B5EF4-FFF2-40B4-BE49-F238E27FC236}">
                <a16:creationId xmlns:a16="http://schemas.microsoft.com/office/drawing/2014/main" id="{AD4D94F0-981A-4D41-B62F-D1D1E12DAC80}"/>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3DAD58E9-178C-4A3E-90D0-2291C4835D22}"/>
              </a:ext>
            </a:extLst>
          </p:cNvPr>
          <p:cNvSpPr>
            <a:spLocks xmlns:a="http://schemas.openxmlformats.org/drawingml/2006/main" noGrp="1"/>
          </p:cNvSpPr>
          <p:nvPr/>
        </p:nvSpPr>
        <p:spPr>
          <a:xfrm xmlns:a="http://schemas.openxmlformats.org/drawingml/2006/main">
            <a:off x="2045208" y="3818186"/>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9" name="">
            <a:extLst xmlns:a="http://schemas.openxmlformats.org/drawingml/2006/main">
              <a:ext uri="{FF2B5EF4-FFF2-40B4-BE49-F238E27FC236}">
                <a16:creationId xmlns:a16="http://schemas.microsoft.com/office/drawing/2014/main" id="{9CDDDE35-4CA2-4B31-AAE3-76B1451C7D63}"/>
              </a:ext>
            </a:extLst>
          </p:cNvPr>
          <p:cNvSpPr>
            <a:spLocks xmlns:a="http://schemas.openxmlformats.org/drawingml/2006/main" noGrp="1"/>
          </p:cNvSpPr>
          <p:nvPr/>
        </p:nvSpPr>
        <p:spPr>
          <a:xfrm xmlns:a="http://schemas.openxmlformats.org/drawingml/2006/main">
            <a:off x="2831592" y="2795380"/>
            <a:ext cx="1042416" cy="1022806"/>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E843712B-DFBA-45FB-BCD7-A938AA581575}"/>
              </a:ext>
            </a:extLst>
          </p:cNvPr>
          <p:cNvSpPr>
            <a:spLocks xmlns:a="http://schemas.openxmlformats.org/drawingml/2006/main" noGrp="1"/>
          </p:cNvSpPr>
          <p:nvPr/>
        </p:nvSpPr>
        <p:spPr>
          <a:xfrm xmlns:a="http://schemas.openxmlformats.org/drawingml/2006/main">
            <a:off x="26601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+18m</a:t>
            </a:r>
          </a:p>
        </p:txBody>
      </p:sp>
      <p:sp>
        <p:nvSpPr>
          <p:cNvPr id="11" name="">
            <a:extLst xmlns:a="http://schemas.openxmlformats.org/drawingml/2006/main">
              <a:ext uri="{FF2B5EF4-FFF2-40B4-BE49-F238E27FC236}">
                <a16:creationId xmlns:a16="http://schemas.microsoft.com/office/drawing/2014/main" id="{298361CC-8EFE-4098-B6DF-A37F1D3D5169}"/>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Operating</a:t>
            </a:r>
          </a:p>
        </p:txBody>
      </p:sp>
      <p:sp>
        <p:nvSpPr>
          <p:cNvPr id="12" name="">
            <a:extLst xmlns:a="http://schemas.openxmlformats.org/drawingml/2006/main">
              <a:ext uri="{FF2B5EF4-FFF2-40B4-BE49-F238E27FC236}">
                <a16:creationId xmlns:a16="http://schemas.microsoft.com/office/drawing/2014/main" id="{524EA0CC-B6C0-46CB-B80A-8C0EA121C830}"/>
              </a:ext>
            </a:extLst>
          </p:cNvPr>
          <p:cNvSpPr>
            <a:spLocks xmlns:a="http://schemas.openxmlformats.org/drawingml/2006/main" noGrp="1"/>
          </p:cNvSpPr>
          <p:nvPr/>
        </p:nvSpPr>
        <p:spPr>
          <a:xfrm xmlns:a="http://schemas.openxmlformats.org/drawingml/2006/main">
            <a:off x="3874008" y="2795380"/>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13" name="">
            <a:extLst xmlns:a="http://schemas.openxmlformats.org/drawingml/2006/main">
              <a:ext uri="{FF2B5EF4-FFF2-40B4-BE49-F238E27FC236}">
                <a16:creationId xmlns:a16="http://schemas.microsoft.com/office/drawing/2014/main" id="{7561E3F5-E624-4092-BCCD-CADECDB55CE5}"/>
              </a:ext>
            </a:extLst>
          </p:cNvPr>
          <p:cNvSpPr>
            <a:spLocks xmlns:a="http://schemas.openxmlformats.org/drawingml/2006/main" noGrp="1"/>
          </p:cNvSpPr>
          <p:nvPr/>
        </p:nvSpPr>
        <p:spPr>
          <a:xfrm xmlns:a="http://schemas.openxmlformats.org/drawingml/2006/main">
            <a:off x="4660392" y="2795380"/>
            <a:ext cx="1042416" cy="397758"/>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AB48B9B4-8D39-45A0-A02E-99969AD4EFAC}"/>
              </a:ext>
            </a:extLst>
          </p:cNvPr>
          <p:cNvSpPr>
            <a:spLocks xmlns:a="http://schemas.openxmlformats.org/drawingml/2006/main" noGrp="1"/>
          </p:cNvSpPr>
          <p:nvPr/>
        </p:nvSpPr>
        <p:spPr>
          <a:xfrm xmlns:a="http://schemas.openxmlformats.org/drawingml/2006/main">
            <a:off x="44889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-7m</a:t>
            </a:r>
          </a:p>
        </p:txBody>
      </p:sp>
      <p:sp>
        <p:nvSpPr>
          <p:cNvPr id="15" name="">
            <a:extLst xmlns:a="http://schemas.openxmlformats.org/drawingml/2006/main">
              <a:ext uri="{FF2B5EF4-FFF2-40B4-BE49-F238E27FC236}">
                <a16:creationId xmlns:a16="http://schemas.microsoft.com/office/drawing/2014/main" id="{54CB00CF-7625-4BCE-8DE7-2406941CBFEE}"/>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Capex</a:t>
            </a:r>
          </a:p>
        </p:txBody>
      </p:sp>
      <p:sp>
        <p:nvSpPr>
          <p:cNvPr id="16" name="">
            <a:extLst xmlns:a="http://schemas.openxmlformats.org/drawingml/2006/main">
              <a:ext uri="{FF2B5EF4-FFF2-40B4-BE49-F238E27FC236}">
                <a16:creationId xmlns:a16="http://schemas.microsoft.com/office/drawing/2014/main" id="{628E9A42-F042-4FCF-9A9C-B30D95CFF5AA}"/>
              </a:ext>
            </a:extLst>
          </p:cNvPr>
          <p:cNvSpPr>
            <a:spLocks xmlns:a="http://schemas.openxmlformats.org/drawingml/2006/main" noGrp="1"/>
          </p:cNvSpPr>
          <p:nvPr/>
        </p:nvSpPr>
        <p:spPr>
          <a:xfrm xmlns:a="http://schemas.openxmlformats.org/drawingml/2006/main">
            <a:off x="5702808" y="3193138"/>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17" name="">
            <a:extLst xmlns:a="http://schemas.openxmlformats.org/drawingml/2006/main">
              <a:ext uri="{FF2B5EF4-FFF2-40B4-BE49-F238E27FC236}">
                <a16:creationId xmlns:a16="http://schemas.microsoft.com/office/drawing/2014/main" id="{C9256D16-F197-430C-B61F-31A535BDF31D}"/>
              </a:ext>
            </a:extLst>
          </p:cNvPr>
          <p:cNvSpPr>
            <a:spLocks xmlns:a="http://schemas.openxmlformats.org/drawingml/2006/main" noGrp="1"/>
          </p:cNvSpPr>
          <p:nvPr/>
        </p:nvSpPr>
        <p:spPr>
          <a:xfrm xmlns:a="http://schemas.openxmlformats.org/drawingml/2006/main">
            <a:off x="6489192" y="3193138"/>
            <a:ext cx="1042416" cy="511403"/>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F9890763-F3C4-46C3-B038-F23A81A0669D}"/>
              </a:ext>
            </a:extLst>
          </p:cNvPr>
          <p:cNvSpPr>
            <a:spLocks xmlns:a="http://schemas.openxmlformats.org/drawingml/2006/main" noGrp="1"/>
          </p:cNvSpPr>
          <p:nvPr/>
        </p:nvSpPr>
        <p:spPr>
          <a:xfrm xmlns:a="http://schemas.openxmlformats.org/drawingml/2006/main">
            <a:off x="6317742" y="2831188"/>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-9m</a:t>
            </a:r>
          </a:p>
        </p:txBody>
      </p:sp>
      <p:sp>
        <p:nvSpPr>
          <p:cNvPr id="19" name="">
            <a:extLst xmlns:a="http://schemas.openxmlformats.org/drawingml/2006/main">
              <a:ext uri="{FF2B5EF4-FFF2-40B4-BE49-F238E27FC236}">
                <a16:creationId xmlns:a16="http://schemas.microsoft.com/office/drawing/2014/main" id="{258F4275-87EF-409D-B58E-8283769CF36C}"/>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Debt</a:t>
            </a:r>
          </a:p>
        </p:txBody>
      </p:sp>
      <p:sp>
        <p:nvSpPr>
          <p:cNvPr id="20" name="">
            <a:extLst xmlns:a="http://schemas.openxmlformats.org/drawingml/2006/main">
              <a:ext uri="{FF2B5EF4-FFF2-40B4-BE49-F238E27FC236}">
                <a16:creationId xmlns:a16="http://schemas.microsoft.com/office/drawing/2014/main" id="{C09C23EA-2BC6-4C6B-8A58-37ADA1A60859}"/>
              </a:ext>
            </a:extLst>
          </p:cNvPr>
          <p:cNvSpPr>
            <a:spLocks xmlns:a="http://schemas.openxmlformats.org/drawingml/2006/main" noGrp="1"/>
          </p:cNvSpPr>
          <p:nvPr/>
        </p:nvSpPr>
        <p:spPr>
          <a:xfrm xmlns:a="http://schemas.openxmlformats.org/drawingml/2006/main">
            <a:off x="7531608" y="3704541"/>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21" name="">
            <a:extLst xmlns:a="http://schemas.openxmlformats.org/drawingml/2006/main">
              <a:ext uri="{FF2B5EF4-FFF2-40B4-BE49-F238E27FC236}">
                <a16:creationId xmlns:a16="http://schemas.microsoft.com/office/drawing/2014/main" id="{A05A60AA-40FE-4880-ADEC-A21A47BEA1B9}"/>
              </a:ext>
            </a:extLst>
          </p:cNvPr>
          <p:cNvSpPr>
            <a:spLocks xmlns:a="http://schemas.openxmlformats.org/drawingml/2006/main" noGrp="1"/>
          </p:cNvSpPr>
          <p:nvPr/>
        </p:nvSpPr>
        <p:spPr>
          <a:xfrm xmlns:a="http://schemas.openxmlformats.org/drawingml/2006/main">
            <a:off x="8317992" y="3704541"/>
            <a:ext cx="1042416" cy="227290"/>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68935826-2947-43F9-840B-8991F8C5D587}"/>
              </a:ext>
            </a:extLst>
          </p:cNvPr>
          <p:cNvSpPr>
            <a:spLocks xmlns:a="http://schemas.openxmlformats.org/drawingml/2006/main" noGrp="1"/>
          </p:cNvSpPr>
          <p:nvPr/>
        </p:nvSpPr>
        <p:spPr>
          <a:xfrm xmlns:a="http://schemas.openxmlformats.org/drawingml/2006/main">
            <a:off x="8146542" y="334259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-4m</a:t>
            </a:r>
          </a:p>
        </p:txBody>
      </p:sp>
      <p:sp>
        <p:nvSpPr>
          <p:cNvPr id="23" name="">
            <a:extLst xmlns:a="http://schemas.openxmlformats.org/drawingml/2006/main">
              <a:ext uri="{FF2B5EF4-FFF2-40B4-BE49-F238E27FC236}">
                <a16:creationId xmlns:a16="http://schemas.microsoft.com/office/drawing/2014/main" id="{FB83DAC4-E1B2-41E5-B6F9-39616A0334DE}"/>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Dividends</a:t>
            </a:r>
          </a:p>
        </p:txBody>
      </p:sp>
      <p:sp>
        <p:nvSpPr>
          <p:cNvPr id="24" name="">
            <a:extLst xmlns:a="http://schemas.openxmlformats.org/drawingml/2006/main">
              <a:ext uri="{FF2B5EF4-FFF2-40B4-BE49-F238E27FC236}">
                <a16:creationId xmlns:a16="http://schemas.microsoft.com/office/drawing/2014/main" id="{FB799F6B-9280-496A-9193-FA063A1CA3A9}"/>
              </a:ext>
            </a:extLst>
          </p:cNvPr>
          <p:cNvSpPr>
            <a:spLocks xmlns:a="http://schemas.openxmlformats.org/drawingml/2006/main" noGrp="1"/>
          </p:cNvSpPr>
          <p:nvPr/>
        </p:nvSpPr>
        <p:spPr>
          <a:xfrm xmlns:a="http://schemas.openxmlformats.org/drawingml/2006/main">
            <a:off x="9360408" y="3931831"/>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25" name="">
            <a:extLst xmlns:a="http://schemas.openxmlformats.org/drawingml/2006/main">
              <a:ext uri="{FF2B5EF4-FFF2-40B4-BE49-F238E27FC236}">
                <a16:creationId xmlns:a16="http://schemas.microsoft.com/office/drawing/2014/main" id="{4C1DF8F1-15BE-4121-8393-70D25A01ED57}"/>
              </a:ext>
            </a:extLst>
          </p:cNvPr>
          <p:cNvSpPr>
            <a:spLocks xmlns:a="http://schemas.openxmlformats.org/drawingml/2006/main" noGrp="1"/>
          </p:cNvSpPr>
          <p:nvPr/>
        </p:nvSpPr>
        <p:spPr>
          <a:xfrm xmlns:a="http://schemas.openxmlformats.org/drawingml/2006/main">
            <a:off x="10146792" y="3931831"/>
            <a:ext cx="1042416" cy="1306919"/>
          </a:xfrm>
          <a:prstGeom xmlns:a="http://schemas.openxmlformats.org/drawingml/2006/main" prst="rect">
            <a:avLst/>
          </a:prstGeom>
          <a:solidFill xmlns:a="http://schemas.openxmlformats.org/drawingml/2006/main">
            <a:srgbClr val="FAF4FF"/>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6E55F73A-CB09-4342-9A0B-C5DD879A5391}"/>
              </a:ext>
            </a:extLst>
          </p:cNvPr>
          <p:cNvSpPr>
            <a:spLocks xmlns:a="http://schemas.openxmlformats.org/drawingml/2006/main" noGrp="1"/>
          </p:cNvSpPr>
          <p:nvPr/>
        </p:nvSpPr>
        <p:spPr>
          <a:xfrm xmlns:a="http://schemas.openxmlformats.org/drawingml/2006/main">
            <a:off x="9975342" y="356988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23m</a:t>
            </a:r>
          </a:p>
        </p:txBody>
      </p:sp>
      <p:sp>
        <p:nvSpPr>
          <p:cNvPr id="27" name="">
            <a:extLst xmlns:a="http://schemas.openxmlformats.org/drawingml/2006/main">
              <a:ext uri="{FF2B5EF4-FFF2-40B4-BE49-F238E27FC236}">
                <a16:creationId xmlns:a16="http://schemas.microsoft.com/office/drawing/2014/main" id="{93968E90-6181-4FEB-901E-B85053DEE308}"/>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Closing</a:t>
            </a:r>
          </a:p>
        </p:txBody>
      </p:sp>
      <p:sp>
        <p:nvSpPr>
          <p:cNvPr id="28" name="">
            <a:extLst xmlns:a="http://schemas.openxmlformats.org/drawingml/2006/main">
              <a:ext uri="{FF2B5EF4-FFF2-40B4-BE49-F238E27FC236}">
                <a16:creationId xmlns:a16="http://schemas.microsoft.com/office/drawing/2014/main" id="{279132E0-96CC-4714-B302-24D39286B1AC}"/>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AF4FF"/>
                </a:solidFill>
                <a:latin typeface="Helvetica Neue"/>
                <a:ea typeface="Helvetica Neue"/>
                <a:cs typeface="Helvetica Neue"/>
              </a:defRPr>
            </a:pPr>
            <a:r>
              <a:rPr sz="1950" b="1">
                <a:solidFill>
                  <a:srgbClr val="FAF4FF"/>
                </a:solidFill>
                <a:latin typeface="Helvetica Neue"/>
                <a:ea typeface="Helvetica Neue"/>
                <a:cs typeface="Helvetica Neue"/>
              </a:rPr>
              <a:t>Each movement has one category and one sign</a:t>
            </a:r>
          </a:p>
        </p:txBody>
      </p:sp>
      <p:sp>
        <p:nvSpPr>
          <p:cNvPr id="29" name="">
            <a:extLst xmlns:a="http://schemas.openxmlformats.org/drawingml/2006/main">
              <a:ext uri="{FF2B5EF4-FFF2-40B4-BE49-F238E27FC236}">
                <a16:creationId xmlns:a16="http://schemas.microsoft.com/office/drawing/2014/main" id="{21538E1E-2875-406C-AF7F-3F7864832254}"/>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C0B3CC"/>
                </a:solidFill>
                <a:latin typeface="Helvetica Neue"/>
                <a:ea typeface="Helvetica Neue"/>
                <a:cs typeface="Helvetica Neue"/>
              </a:defRPr>
            </a:pPr>
            <a:r>
              <a:rPr sz="1200" b="0">
                <a:solidFill>
                  <a:srgbClr val="C0B3CC"/>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4207BB95-2D80-4040-A567-36EAA5E4C1FC}"/>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AF4FF"/>
                </a:solidFill>
                <a:latin typeface="Helvetica Neue"/>
                <a:ea typeface="Helvetica Neue"/>
                <a:cs typeface="Helvetica Neue"/>
              </a:defRPr>
            </a:pPr>
            <a:r>
              <a:rPr sz="1350" b="1">
                <a:solidFill>
                  <a:srgbClr val="FAF4FF"/>
                </a:solidFill>
                <a:latin typeface="Helvetica Neue"/>
                <a:ea typeface="Helvetica Neue"/>
                <a:cs typeface="Helvetica Neue"/>
              </a:rPr>
              <a:t>oria.one</a:t>
            </a:r>
          </a:p>
        </p:txBody>
      </p:sp>
    </p:spTree>
    <p:extLst>
      <p:ext uri="{BB962C8B-B14F-4D97-AF65-F5344CB8AC3E}">
        <p14:creationId xmlns:p14="http://schemas.microsoft.com/office/powerpoint/2010/main" val="126779239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2026-09-08T22:22:56.7080000Z</dcterms:created>
  <dcterms:modified xsi:type="dcterms:W3CDTF">2026-09-08T22:22:56.7080000Z</dcterms:modified>
</coreProperties>
</file>